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8" r:id="rId4"/>
    <p:sldId id="271" r:id="rId5"/>
    <p:sldId id="260" r:id="rId6"/>
    <p:sldId id="266" r:id="rId7"/>
    <p:sldId id="269" r:id="rId8"/>
    <p:sldId id="272" r:id="rId9"/>
    <p:sldId id="261" r:id="rId10"/>
    <p:sldId id="267" r:id="rId11"/>
    <p:sldId id="270" r:id="rId12"/>
    <p:sldId id="273" r:id="rId13"/>
    <p:sldId id="259" r:id="rId14"/>
    <p:sldId id="265" r:id="rId15"/>
    <p:sldId id="274" r:id="rId16"/>
    <p:sldId id="258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230" d="100"/>
          <a:sy n="230" d="100"/>
        </p:scale>
        <p:origin x="-3448" y="-4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D7AD-3D9D-414E-8F35-65A8C23E4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B65C0-0A2B-6344-9EA9-15B2DA4DF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4560-E41E-DC47-8B3C-08D843D1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BF8D-1E42-5940-8585-E5149A51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4DB56-7F30-0541-A6D3-81EC40BE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D8B3-6444-7C4C-823C-4AD01442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1BBAA-5D81-294B-9908-B2687B6BC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95C70-C029-6849-8751-3171951D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776DE-543E-E74F-8101-0B79F2DF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0B2B3-F742-C042-91AE-DFAE22B3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22D33-3324-1647-B6F4-0B2E2B4E4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65FBB-3A76-C342-BA14-1D57EE12C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B65A-6546-684A-AAF0-FF02E82F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E1C7D-C480-4D47-BFD7-AA1DF1D9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117B-F7E4-E14D-9C0A-E431B5A3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6A7C-3707-8D44-ADD3-FE9FA3DD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4544A-84D0-D24A-86AF-816B583E4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3A46-EC29-F54C-9EA5-C98ED9D7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80AC-A448-E040-B580-5236107E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3C101-7321-7948-B60D-61EB7EEB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7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B72D-5A99-9A4F-A68E-0D937C86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5C36D-AD46-7D4C-A038-069424E9B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B626-0674-1E44-B63F-7E2A760C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9E16-7453-B440-AEA7-12F8EA81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706CC-E1FC-B743-A0AB-B8BDA28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1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54A7-B553-934A-8527-948B0FB2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A1F6-31E0-574F-AC5C-DE454AA8C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0CB04-E77C-FD4F-97B5-872284181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58130-EBC8-8149-8A0E-191560E0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587F8-36A1-2A4A-8FFE-1B892A08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F635-EB15-2D45-9E6A-A6C3227E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3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FF36-5753-EE41-8F9B-D973C595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500AE-DF3F-AA4D-8E2B-53D2254A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DDDC-1454-774E-AFB1-C99A5E9C4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FD940-548F-E142-AF61-C522BDB54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1EBBD-A3FB-134C-BD54-FE840C16C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C5793-351F-354C-9CB3-C1B2347D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76C58-00A2-3846-948C-4C61226E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8CFB8-E288-F14B-A456-F5A12B54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8972-180C-674D-8720-29F71363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18686-CDC2-F142-BF7A-D68953C5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1C056-0AB9-1C4E-9F82-0AAFE3BF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3B341-5EB8-A543-BBD6-486C8678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90DB3-DCDF-6944-9C87-C552A0DA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C65CA-5C0B-024F-84BC-466B9EE1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41DE-71FE-B445-9AB8-D3665937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E1A0-37CA-9F41-8693-9BA2A4DD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C7F4-EB09-5247-87DF-9E6E27AA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245EF-6B7B-C743-A547-877FC063E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797D5-FD25-974F-8903-6A96934E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3EE45-DB6D-F34B-9E44-C0F7BFC2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D72A-05B1-694B-B63A-9955E56B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D6D7-656A-834D-BDB2-79E9A35B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DB4D3-9373-DF4D-87CD-79B1D0F3B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B264A-A4DF-9A40-83F4-11382B80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F37A4-F866-9948-8EC9-23617F33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CA352-8576-7D45-B2E8-F550DFA1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3C7F1-D539-1B43-A909-15F29A00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C7E59D-F061-D54F-9121-4CC6A7C2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26B1-93EB-5D4C-8B17-1B9853CF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A31F3-5DDA-884B-B01F-A86A25A05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43D95-0A37-7C41-B520-8F565F8B17C7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24BC-22E7-A642-9114-1A28A9458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53BE-A1C5-D24D-9967-A00EC36C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E0194-919D-DA46-A490-8409E0387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96AB-C379-3742-B323-6A62B630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7B2DD-C394-0B4B-B13D-D3BB98C39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72377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403D4C-C753-A848-93D4-CB2FC6725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87214"/>
              </p:ext>
            </p:extLst>
          </p:nvPr>
        </p:nvGraphicFramePr>
        <p:xfrm>
          <a:off x="137640" y="165207"/>
          <a:ext cx="5664200" cy="4064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1736327727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408211171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1652535076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25266840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SP_HCI_stress_ileak_IB_M5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319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SP_HCI_stress_ileak_IS_M5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7361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E43FEF-19A4-5145-A9DF-57FD8462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433"/>
            <a:ext cx="12192000" cy="61015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6745DC-9CCD-6342-8982-ED90234308AB}"/>
              </a:ext>
            </a:extLst>
          </p:cNvPr>
          <p:cNvCxnSpPr/>
          <p:nvPr/>
        </p:nvCxnSpPr>
        <p:spPr>
          <a:xfrm flipV="1">
            <a:off x="3713357" y="1605776"/>
            <a:ext cx="0" cy="476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7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9319FB-ADB8-9C43-8342-9A533208A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08317"/>
              </p:ext>
            </p:extLst>
          </p:nvPr>
        </p:nvGraphicFramePr>
        <p:xfrm>
          <a:off x="100570" y="192667"/>
          <a:ext cx="5664200" cy="2032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2110530031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902233382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438453251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30309529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%Ids_SLVTPHCI_M5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63608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CBCA00E-5A18-8847-A434-7B676F49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457"/>
            <a:ext cx="12192000" cy="60848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471C7E-C97B-AA4D-BBC8-DD6B8563DC92}"/>
              </a:ext>
            </a:extLst>
          </p:cNvPr>
          <p:cNvCxnSpPr/>
          <p:nvPr/>
        </p:nvCxnSpPr>
        <p:spPr>
          <a:xfrm flipV="1">
            <a:off x="3166946" y="1449659"/>
            <a:ext cx="0" cy="471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0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CF0C-495D-D549-8D27-F484E20E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2BC18-2528-A74D-A416-EBF70892E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6974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F530A-A34C-5E4E-A86E-8713FB5F1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83674"/>
              </p:ext>
            </p:extLst>
          </p:nvPr>
        </p:nvGraphicFramePr>
        <p:xfrm>
          <a:off x="0" y="0"/>
          <a:ext cx="4612420" cy="4351350"/>
        </p:xfrm>
        <a:graphic>
          <a:graphicData uri="http://schemas.openxmlformats.org/drawingml/2006/table">
            <a:tbl>
              <a:tblPr/>
              <a:tblGrid>
                <a:gridCol w="2486743">
                  <a:extLst>
                    <a:ext uri="{9D8B030D-6E8A-4147-A177-3AD203B41FA5}">
                      <a16:colId xmlns:a16="http://schemas.microsoft.com/office/drawing/2014/main" val="1503152700"/>
                    </a:ext>
                  </a:extLst>
                </a:gridCol>
                <a:gridCol w="708559">
                  <a:extLst>
                    <a:ext uri="{9D8B030D-6E8A-4147-A177-3AD203B41FA5}">
                      <a16:colId xmlns:a16="http://schemas.microsoft.com/office/drawing/2014/main" val="3438309104"/>
                    </a:ext>
                  </a:extLst>
                </a:gridCol>
                <a:gridCol w="708559">
                  <a:extLst>
                    <a:ext uri="{9D8B030D-6E8A-4147-A177-3AD203B41FA5}">
                      <a16:colId xmlns:a16="http://schemas.microsoft.com/office/drawing/2014/main" val="4179506389"/>
                    </a:ext>
                  </a:extLst>
                </a:gridCol>
                <a:gridCol w="708559">
                  <a:extLst>
                    <a:ext uri="{9D8B030D-6E8A-4147-A177-3AD203B41FA5}">
                      <a16:colId xmlns:a16="http://schemas.microsoft.com/office/drawing/2014/main" val="2067261324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P032_bit_PU_L_Vtsat_M5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24124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P032_bit_PU_R_Vtsat_M5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9773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P032_bit_PU_L_Vtlin_M5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5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P032_bit_PU_R_Vtlin_M5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26566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P032_bit_PU_R_Idsat_M5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1699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P032_FET_PU_Vtsat_M5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38152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P032_FET_PU_Vtlin_M5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324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P032_FET_PD_Idoff_M5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33862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P032_FET_PG_Idoff_M5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18211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P032_WRM_M5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875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PL032S_bit_PG_L_Vtsat_M5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4480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PL032S_bit_PU_R_Vtsat_M5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4178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PL032S_bit_PU_R_Vtlin_M5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89883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PL032S_bit_PU_R_Idsat_M5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57303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PL032S_FET_PU_Vtsat_M5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9688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PL032S_FET_PU_Vtlin_M5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2302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PL032S_FET_PG_Idoff_M5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2133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TPLL053_FET_RPG_Vtsat_M5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9646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TPLL053_FET_RPG_Idlin_M5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6385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TPLL053_FET_RPG_Idoff_M5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22775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P032_FET_PG_Iginv_M5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9235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P032_FET_PU_Iginv_M5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39492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PL032S_FET_PG_Iginv_M5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76167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PL032S_ISB_M5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1288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TPLL053_ISB_M5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8159" marR="8159" marT="8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850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21424D-737B-6049-A3BA-C73E362E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023" y="2906748"/>
            <a:ext cx="7916977" cy="39512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70D6C9-0E76-AA4C-8D74-7388C40A0B20}"/>
              </a:ext>
            </a:extLst>
          </p:cNvPr>
          <p:cNvCxnSpPr/>
          <p:nvPr/>
        </p:nvCxnSpPr>
        <p:spPr>
          <a:xfrm flipV="1">
            <a:off x="7620000" y="3429000"/>
            <a:ext cx="0" cy="300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C28515-F211-774D-BF40-ED226507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99705"/>
              </p:ext>
            </p:extLst>
          </p:nvPr>
        </p:nvGraphicFramePr>
        <p:xfrm>
          <a:off x="205390" y="163606"/>
          <a:ext cx="5664200" cy="6096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797622776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124812869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1770041272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383576296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P032_FET_PD_Iginv_M5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567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PL032S_FET_PD_Iginv_M5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336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TPLL053_FET_RPG_Iginv_M5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74736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F05F8F-5E6B-BD42-815B-CD619955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206"/>
            <a:ext cx="12192000" cy="60847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A4C900-EA59-3741-A931-BB6B1BE9A775}"/>
              </a:ext>
            </a:extLst>
          </p:cNvPr>
          <p:cNvCxnSpPr/>
          <p:nvPr/>
        </p:nvCxnSpPr>
        <p:spPr>
          <a:xfrm flipV="1">
            <a:off x="5956300" y="1549400"/>
            <a:ext cx="0" cy="47117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6CF2-AC1C-1446-8FA7-9EED1E72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BEOL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83F81-74A1-F040-A2D9-CE4C286A8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1740027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FA627C-AF74-AC4D-A2A1-938ADB49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6966"/>
              </p:ext>
            </p:extLst>
          </p:nvPr>
        </p:nvGraphicFramePr>
        <p:xfrm>
          <a:off x="412577" y="60989"/>
          <a:ext cx="5384801" cy="1828800"/>
        </p:xfrm>
        <a:graphic>
          <a:graphicData uri="http://schemas.openxmlformats.org/drawingml/2006/table">
            <a:tbl>
              <a:tblPr/>
              <a:tblGrid>
                <a:gridCol w="2903165">
                  <a:extLst>
                    <a:ext uri="{9D8B030D-6E8A-4147-A177-3AD203B41FA5}">
                      <a16:colId xmlns:a16="http://schemas.microsoft.com/office/drawing/2014/main" val="2039218853"/>
                    </a:ext>
                  </a:extLst>
                </a:gridCol>
                <a:gridCol w="827212">
                  <a:extLst>
                    <a:ext uri="{9D8B030D-6E8A-4147-A177-3AD203B41FA5}">
                      <a16:colId xmlns:a16="http://schemas.microsoft.com/office/drawing/2014/main" val="3243552523"/>
                    </a:ext>
                  </a:extLst>
                </a:gridCol>
                <a:gridCol w="827212">
                  <a:extLst>
                    <a:ext uri="{9D8B030D-6E8A-4147-A177-3AD203B41FA5}">
                      <a16:colId xmlns:a16="http://schemas.microsoft.com/office/drawing/2014/main" val="2408045720"/>
                    </a:ext>
                  </a:extLst>
                </a:gridCol>
                <a:gridCol w="827212">
                  <a:extLst>
                    <a:ext uri="{9D8B030D-6E8A-4147-A177-3AD203B41FA5}">
                      <a16:colId xmlns:a16="http://schemas.microsoft.com/office/drawing/2014/main" val="20994707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962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764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3040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725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4574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003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7589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CMBSRP_M1_DUT2_RES_M5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8996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METAL_KELVIN_M3_M5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3948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ED2892-AD8A-7943-8C02-9DBB39C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920409"/>
            <a:ext cx="9664700" cy="48766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8EC41-62D4-E342-8FDF-0DF961C06C13}"/>
              </a:ext>
            </a:extLst>
          </p:cNvPr>
          <p:cNvCxnSpPr>
            <a:cxnSpLocks/>
          </p:cNvCxnSpPr>
          <p:nvPr/>
        </p:nvCxnSpPr>
        <p:spPr>
          <a:xfrm flipV="1">
            <a:off x="6888145" y="2640330"/>
            <a:ext cx="0" cy="266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7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DC4608-FF85-A140-9DAF-363CB0030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77733"/>
              </p:ext>
            </p:extLst>
          </p:nvPr>
        </p:nvGraphicFramePr>
        <p:xfrm>
          <a:off x="261208" y="158343"/>
          <a:ext cx="5664200" cy="18288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30192007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658953635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466370811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40854810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751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8496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385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CMBSRP_M2_DUT1_RES_M5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0860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4946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166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963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CMBSRP_M2_DUT2_RES_M5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196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METAL_KELVIN_M2_M5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27957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F14DE15-F8CE-5748-A504-486807CD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80" y="2040483"/>
            <a:ext cx="9608820" cy="48044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CB6991-EE72-8443-A671-7DF03D4A2F33}"/>
              </a:ext>
            </a:extLst>
          </p:cNvPr>
          <p:cNvCxnSpPr>
            <a:cxnSpLocks/>
          </p:cNvCxnSpPr>
          <p:nvPr/>
        </p:nvCxnSpPr>
        <p:spPr>
          <a:xfrm flipV="1">
            <a:off x="7531331" y="2721033"/>
            <a:ext cx="0" cy="2643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D32FDA-5E7B-1743-AA7D-B029C8018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84444"/>
              </p:ext>
            </p:extLst>
          </p:nvPr>
        </p:nvGraphicFramePr>
        <p:xfrm>
          <a:off x="112927" y="115780"/>
          <a:ext cx="5664200" cy="4064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103986378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1485564184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857656454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86837468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MP6_PDN2_FET_SP_CFil~Vtlin_100n_M5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5352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MP6_PDN2_FET_SP_EGHi~Vtsat_100n_M5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4456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43FC81-DBEF-1940-93B5-046B49CE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931"/>
            <a:ext cx="12192000" cy="61182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A6CF7C-6CC7-7942-9F5D-A2A7CB99E6BE}"/>
              </a:ext>
            </a:extLst>
          </p:cNvPr>
          <p:cNvCxnSpPr>
            <a:cxnSpLocks/>
          </p:cNvCxnSpPr>
          <p:nvPr/>
        </p:nvCxnSpPr>
        <p:spPr>
          <a:xfrm flipV="1">
            <a:off x="3426372" y="1492470"/>
            <a:ext cx="0" cy="474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E0A6F-DA94-584D-A407-50A2C4524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444036"/>
              </p:ext>
            </p:extLst>
          </p:nvPr>
        </p:nvGraphicFramePr>
        <p:xfrm>
          <a:off x="0" y="0"/>
          <a:ext cx="5664200" cy="36576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3266841563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725244073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030782365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11002062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MP6_PDN2_FET_SP_9T9T~DIBL_100n_M5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3168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MP6_PDN2_FET_SP_EGHi~DIBL_100n_M5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148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MP6_PDN2_FET_SP_Fil2~DIBL_100n_M5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07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MP6_PDN2_FET_SP_Fil3~DIBL_100n_M5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581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MP6_PDN2_FET_SP_VPNP~DIBL_100n_M5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400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NSL9T4FMDBNF13CSA~Vtlin_100n_M5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71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PSL9T3FMDB~DIBL_100n_M5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1934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PSL9T4FMDBNF1~DIBL_100n_M5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755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PSL825T4FMDBNF1~DIBL_100n_M5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5452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PSL9T4FMDBNF11CSA~DIBL_100n_M5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799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PSL9T4FMDBNF12CSA~DIBL_100n_M5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0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PSL9T4FMDBNF13CSA~DIBL_100n_M5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6202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PSL9T4FMDBNF154~DIBL_100n_M5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361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PSL825T4FMDBNF154~DIBL_100n_M5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358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PSL9T2FMDBNF1~DIBL_100n_M5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593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PSLREL4FMDBNF1~DIBL_100n_M5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9378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PSLUNI4FMDB~DIBL_100n_M5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71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PSL9T4FMDBREF~DIBL_100n_M5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67875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4E98DBD-D932-3B45-8541-3340B41A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10" y="2853715"/>
            <a:ext cx="8015890" cy="400428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FD24B1-4870-5E43-9848-557F625604B0}"/>
              </a:ext>
            </a:extLst>
          </p:cNvPr>
          <p:cNvCxnSpPr/>
          <p:nvPr/>
        </p:nvCxnSpPr>
        <p:spPr>
          <a:xfrm flipV="1">
            <a:off x="8262064" y="3429000"/>
            <a:ext cx="0" cy="302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2169-6FBD-B54A-B597-52E9B711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FEOLMOL_HOL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E7A4-9CBD-6244-B577-95C32F054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16775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A55212-562C-E049-8B72-A57E08A5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40213"/>
              </p:ext>
            </p:extLst>
          </p:nvPr>
        </p:nvGraphicFramePr>
        <p:xfrm>
          <a:off x="137640" y="239348"/>
          <a:ext cx="5664200" cy="4064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3663240014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4229298206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745261214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320006919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9T_V0RTGT_e_4pt~Res_M5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9197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9T_V0V1PWR_4pt~Res_M5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AZA7N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9378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27DE51-63E3-AA4E-93E7-F61EDE9F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56"/>
            <a:ext cx="12192000" cy="61071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733223-8A10-BE4D-B659-B22B20FB913F}"/>
              </a:ext>
            </a:extLst>
          </p:cNvPr>
          <p:cNvCxnSpPr/>
          <p:nvPr/>
        </p:nvCxnSpPr>
        <p:spPr>
          <a:xfrm flipV="1">
            <a:off x="5575610" y="1605776"/>
            <a:ext cx="0" cy="46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07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947F06-15B1-5B41-BA10-3FA631E19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00670"/>
              </p:ext>
            </p:extLst>
          </p:nvPr>
        </p:nvGraphicFramePr>
        <p:xfrm>
          <a:off x="137641" y="279164"/>
          <a:ext cx="5664200" cy="2032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2835902979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591495874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536862001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24214584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9T_M2signal_4pt~Res_M5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5802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7360117-C850-C740-8C8F-FA75DFFB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76"/>
            <a:ext cx="12192000" cy="6096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F0AA06-E8DF-0D43-80A8-8CFE3DD0E8A0}"/>
              </a:ext>
            </a:extLst>
          </p:cNvPr>
          <p:cNvCxnSpPr/>
          <p:nvPr/>
        </p:nvCxnSpPr>
        <p:spPr>
          <a:xfrm flipV="1">
            <a:off x="6400799" y="1505415"/>
            <a:ext cx="0" cy="4705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2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2A6EE1-5B25-1E4D-971F-86CC05D3D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58884"/>
              </p:ext>
            </p:extLst>
          </p:nvPr>
        </p:nvGraphicFramePr>
        <p:xfrm>
          <a:off x="174711" y="353305"/>
          <a:ext cx="5664200" cy="2032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1079550060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2617331458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1551405398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605776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9T_MDBARPWR_4pt~Res_M5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A1AY2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36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74AF9F-C6A7-C04D-9694-F4639C4A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164"/>
            <a:ext cx="12192000" cy="61238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53F495-57EA-154B-9734-AE25EEA354E8}"/>
              </a:ext>
            </a:extLst>
          </p:cNvPr>
          <p:cNvCxnSpPr/>
          <p:nvPr/>
        </p:nvCxnSpPr>
        <p:spPr>
          <a:xfrm flipV="1">
            <a:off x="7538224" y="1605776"/>
            <a:ext cx="0" cy="46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5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C3F0-51FC-6D4E-8E35-18FCEDCA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C1790-1863-F24B-B253-77699B82D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28088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82BF24-879D-134F-AAC7-ED30D1C81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19501"/>
              </p:ext>
            </p:extLst>
          </p:nvPr>
        </p:nvGraphicFramePr>
        <p:xfrm>
          <a:off x="137641" y="177564"/>
          <a:ext cx="5664200" cy="406400"/>
        </p:xfrm>
        <a:graphic>
          <a:graphicData uri="http://schemas.openxmlformats.org/drawingml/2006/table">
            <a:tbl>
              <a:tblPr/>
              <a:tblGrid>
                <a:gridCol w="2905043">
                  <a:extLst>
                    <a:ext uri="{9D8B030D-6E8A-4147-A177-3AD203B41FA5}">
                      <a16:colId xmlns:a16="http://schemas.microsoft.com/office/drawing/2014/main" val="1321949719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799790846"/>
                    </a:ext>
                  </a:extLst>
                </a:gridCol>
                <a:gridCol w="827747">
                  <a:extLst>
                    <a:ext uri="{9D8B030D-6E8A-4147-A177-3AD203B41FA5}">
                      <a16:colId xmlns:a16="http://schemas.microsoft.com/office/drawing/2014/main" val="3755860638"/>
                    </a:ext>
                  </a:extLst>
                </a:gridCol>
                <a:gridCol w="1103663">
                  <a:extLst>
                    <a:ext uri="{9D8B030D-6E8A-4147-A177-3AD203B41FA5}">
                      <a16:colId xmlns:a16="http://schemas.microsoft.com/office/drawing/2014/main" val="421493906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SGN_PBTI_08_40F_U_Ref_ID_M5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3/23/21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030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SGP_NBTI_08_40F_U_Ref_ID_M5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3/23/21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80875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82DC6AD-9701-C44D-8CDD-D499910C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56"/>
            <a:ext cx="12192000" cy="61071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28A39C-55E1-3C4B-8506-1122D6FD7C9A}"/>
              </a:ext>
            </a:extLst>
          </p:cNvPr>
          <p:cNvCxnSpPr>
            <a:cxnSpLocks/>
          </p:cNvCxnSpPr>
          <p:nvPr/>
        </p:nvCxnSpPr>
        <p:spPr>
          <a:xfrm>
            <a:off x="2163337" y="1628078"/>
            <a:ext cx="0" cy="459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77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964</Words>
  <Application>Microsoft Macintosh PowerPoint</Application>
  <PresentationFormat>Widescreen</PresentationFormat>
  <Paragraphs>310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Device Shifts</vt:lpstr>
      <vt:lpstr>PowerPoint Presentation</vt:lpstr>
      <vt:lpstr>PowerPoint Presentation</vt:lpstr>
      <vt:lpstr>FEOLMOL_HOL Shifts</vt:lpstr>
      <vt:lpstr>PowerPoint Presentation</vt:lpstr>
      <vt:lpstr>PowerPoint Presentation</vt:lpstr>
      <vt:lpstr>PowerPoint Presentation</vt:lpstr>
      <vt:lpstr>Reliability Shifts</vt:lpstr>
      <vt:lpstr>PowerPoint Presentation</vt:lpstr>
      <vt:lpstr>PowerPoint Presentation</vt:lpstr>
      <vt:lpstr>PowerPoint Presentation</vt:lpstr>
      <vt:lpstr>SRAM Shifts</vt:lpstr>
      <vt:lpstr>PowerPoint Presentation</vt:lpstr>
      <vt:lpstr>PowerPoint Presentation</vt:lpstr>
      <vt:lpstr>BEOL Shifts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Shifts</dc:title>
  <dc:creator>ADAM YANG</dc:creator>
  <cp:lastModifiedBy>ADAM YANG</cp:lastModifiedBy>
  <cp:revision>3</cp:revision>
  <dcterms:created xsi:type="dcterms:W3CDTF">2021-05-27T20:28:39Z</dcterms:created>
  <dcterms:modified xsi:type="dcterms:W3CDTF">2021-05-27T20:55:49Z</dcterms:modified>
</cp:coreProperties>
</file>